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4" r:id="rId4"/>
    <p:sldId id="265" r:id="rId5"/>
    <p:sldId id="266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CRISTO, MEU SALVADOR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CRISTO, MEU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Cristo, meu Salvador, </a:t>
            </a:r>
          </a:p>
          <a:p>
            <a:r>
              <a:rPr lang="pt-BR" dirty="0"/>
              <a:t>sei que és </a:t>
            </a:r>
            <a:r>
              <a:rPr lang="pt-BR" dirty="0" err="1"/>
              <a:t>p’ra</a:t>
            </a:r>
            <a:r>
              <a:rPr lang="pt-BR" dirty="0"/>
              <a:t> mim</a:t>
            </a:r>
          </a:p>
          <a:p>
            <a:r>
              <a:rPr lang="pt-BR" dirty="0"/>
              <a:t>Glorioso Redentor, </a:t>
            </a:r>
          </a:p>
          <a:p>
            <a:r>
              <a:rPr lang="pt-BR" dirty="0"/>
              <a:t>sim, és </a:t>
            </a:r>
            <a:r>
              <a:rPr lang="pt-BR" dirty="0" err="1"/>
              <a:t>p’ra</a:t>
            </a:r>
            <a:r>
              <a:rPr lang="pt-BR" dirty="0"/>
              <a:t> mim. </a:t>
            </a:r>
          </a:p>
        </p:txBody>
      </p:sp>
    </p:spTree>
    <p:extLst>
      <p:ext uri="{BB962C8B-B14F-4D97-AF65-F5344CB8AC3E}">
        <p14:creationId xmlns:p14="http://schemas.microsoft.com/office/powerpoint/2010/main" val="1535697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CRISTO, MEU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Antes que a maldição, </a:t>
            </a:r>
          </a:p>
          <a:p>
            <a:r>
              <a:rPr lang="pt-BR" dirty="0"/>
              <a:t>caindo sobre Adão, </a:t>
            </a:r>
          </a:p>
          <a:p>
            <a:r>
              <a:rPr lang="pt-BR" dirty="0"/>
              <a:t>Trouxesse a perdição, </a:t>
            </a:r>
          </a:p>
          <a:p>
            <a:r>
              <a:rPr lang="pt-BR" dirty="0"/>
              <a:t>foste por mim.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CRISTO, MEU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crucificação </a:t>
            </a:r>
          </a:p>
          <a:p>
            <a:r>
              <a:rPr lang="pt-BR" dirty="0"/>
              <a:t>foste por mim; </a:t>
            </a:r>
          </a:p>
          <a:p>
            <a:r>
              <a:rPr lang="pt-BR" dirty="0"/>
              <a:t>Hoje, em exaltação,</a:t>
            </a:r>
          </a:p>
          <a:p>
            <a:r>
              <a:rPr lang="pt-BR" dirty="0"/>
              <a:t> és Tu por mim. </a:t>
            </a:r>
          </a:p>
        </p:txBody>
      </p:sp>
    </p:spTree>
    <p:extLst>
      <p:ext uri="{BB962C8B-B14F-4D97-AF65-F5344CB8AC3E}">
        <p14:creationId xmlns:p14="http://schemas.microsoft.com/office/powerpoint/2010/main" val="729823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CRISTO, MEU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Benigno, eterno Ser, </a:t>
            </a:r>
          </a:p>
          <a:p>
            <a:r>
              <a:rPr lang="pt-BR" dirty="0"/>
              <a:t>basta-me Teu poder; </a:t>
            </a:r>
          </a:p>
          <a:p>
            <a:r>
              <a:rPr lang="pt-BR" dirty="0"/>
              <a:t>Me poderás valer, </a:t>
            </a:r>
          </a:p>
          <a:p>
            <a:r>
              <a:rPr lang="pt-BR" dirty="0"/>
              <a:t>sim, és por mim.</a:t>
            </a:r>
          </a:p>
        </p:txBody>
      </p:sp>
    </p:spTree>
    <p:extLst>
      <p:ext uri="{BB962C8B-B14F-4D97-AF65-F5344CB8AC3E}">
        <p14:creationId xmlns:p14="http://schemas.microsoft.com/office/powerpoint/2010/main" val="4143242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97</Words>
  <Application>Microsoft Office PowerPoint</Application>
  <PresentationFormat>Apresentação na tela (16:9)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CRISTO, MEU SALVADOR</vt:lpstr>
      <vt:lpstr>CRISTO, MEU SALVADOR</vt:lpstr>
      <vt:lpstr>CRISTO, MEU SALVADOR</vt:lpstr>
      <vt:lpstr>CRISTO, MEU SALVADOR</vt:lpstr>
      <vt:lpstr>CRISTO, MEU SALVADOR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2019-06-12T22:02:59Z</dcterms:modified>
</cp:coreProperties>
</file>